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DD6-809D-46F8-ACE3-F1B4C3DD5691}" type="datetimeFigureOut">
              <a:rPr lang="en-ZA" smtClean="0"/>
              <a:t>2013/07/11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0AD7-4DDB-4EAD-B94F-FE3A9F7B3E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475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FDD6-809D-46F8-ACE3-F1B4C3DD5691}" type="datetimeFigureOut">
              <a:rPr lang="en-ZA" smtClean="0"/>
              <a:t>2013/07/11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0AD7-4DDB-4EAD-B94F-FE3A9F7B3E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14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smtClean="0"/>
              <a:t/>
            </a:r>
            <a:br>
              <a:rPr lang="en-ZA" smtClean="0"/>
            </a:br>
            <a:r>
              <a:rPr lang="en-ZA" smtClean="0"/>
              <a:t>BIOMASS</a:t>
            </a:r>
            <a:br>
              <a:rPr lang="en-ZA" smtClean="0"/>
            </a:br>
            <a:r>
              <a:rPr lang="en-ZA" smtClean="0"/>
              <a:t>PELLETS </a:t>
            </a:r>
            <a:br>
              <a:rPr lang="en-ZA" smtClean="0"/>
            </a:br>
            <a:r>
              <a:rPr lang="en-ZA" sz="3100" smtClean="0"/>
              <a:t>&amp;</a:t>
            </a:r>
            <a:r>
              <a:rPr lang="en-ZA" smtClean="0"/>
              <a:t> </a:t>
            </a:r>
            <a:br>
              <a:rPr lang="en-ZA" smtClean="0"/>
            </a:br>
            <a:r>
              <a:rPr lang="en-ZA" smtClean="0"/>
              <a:t>Power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Bioenergy Trade Routes: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9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Markets: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6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Markets: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7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Markets: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2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Markets: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Markets: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9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Markets: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8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8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Markets: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4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Availability: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1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4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2400" smtClean="0"/>
              <a:t>Supply cost curve:  </a:t>
            </a:r>
            <a:r>
              <a:rPr lang="en-ZA" sz="1800" smtClean="0"/>
              <a:t>(Wastes &amp; Residues)</a:t>
            </a:r>
            <a:endParaRPr lang="en-ZA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8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7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Pellets</a:t>
            </a:r>
            <a:endParaRPr lang="en-ZA" kern="7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4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Current Experience:</a:t>
            </a:r>
            <a:endParaRPr lang="en-ZA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9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63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ZA" kern="7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7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ZA" kern="7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3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Pelletizing Process: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04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2800" smtClean="0"/>
              <a:t>Green Wastes: </a:t>
            </a:r>
            <a:r>
              <a:rPr lang="en-ZA" sz="2000" smtClean="0"/>
              <a:t>MSW /RDF   </a:t>
            </a:r>
            <a:endParaRPr lang="en-ZA" sz="2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4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kern="700" smtClean="0"/>
              <a:t>Pilot facility: </a:t>
            </a:r>
            <a:br>
              <a:rPr lang="en-ZA" kern="700" smtClean="0"/>
            </a:br>
            <a:r>
              <a:rPr lang="en-ZA" sz="1800" kern="700" smtClean="0">
                <a:effectLst/>
              </a:rPr>
              <a:t>in 2011 iLive conducted trials on garden wastes from Joburg. A 1ton/hr facility was </a:t>
            </a:r>
            <a:r>
              <a:rPr lang="en-ZA" sz="1800" u="sng" kern="700" smtClean="0">
                <a:effectLst/>
              </a:rPr>
              <a:t>successfully</a:t>
            </a:r>
            <a:r>
              <a:rPr lang="en-ZA" sz="1800" kern="700" smtClean="0">
                <a:effectLst/>
              </a:rPr>
              <a:t> ran to produce pellets and do lab analysis on the products. </a:t>
            </a:r>
            <a:endParaRPr lang="en-ZA" sz="1800" kern="700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5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Current Experience:</a:t>
            </a:r>
            <a:endParaRPr lang="en-ZA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9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Engineering Designs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50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Chloorkop Project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12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Supply: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47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Economics: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6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Pellet Plant Economics:  </a:t>
            </a:r>
            <a:r>
              <a:rPr lang="en-ZA" sz="1600" b="0" smtClean="0"/>
              <a:t>(projected)</a:t>
            </a:r>
            <a:endParaRPr lang="en-ZA" sz="16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31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Project Hurdles: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28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Next Steps: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4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Project Summary: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Summary of Opportunity: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88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Summary of Opportunity: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4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7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9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2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So why biomass pellets? 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3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Table of Content: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6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/>
              <a:t>Biomass Markets: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(4:3)</PresentationFormat>
  <Paragraphs>30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BIOMASS PELLETS  &amp;  Power</vt:lpstr>
      <vt:lpstr>PowerPoint Presentation</vt:lpstr>
      <vt:lpstr>PowerPoint Presentation</vt:lpstr>
      <vt:lpstr>Summary of Opportunity:</vt:lpstr>
      <vt:lpstr>PowerPoint Presentation</vt:lpstr>
      <vt:lpstr>So why biomass pellets? :</vt:lpstr>
      <vt:lpstr>Table of Content:</vt:lpstr>
      <vt:lpstr>PowerPoint Presentation</vt:lpstr>
      <vt:lpstr>Biomass Markets:</vt:lpstr>
      <vt:lpstr>Bioenergy Trade Routes:</vt:lpstr>
      <vt:lpstr>Biomass Markets:</vt:lpstr>
      <vt:lpstr>Biomass Markets:</vt:lpstr>
      <vt:lpstr>Biomass Markets:</vt:lpstr>
      <vt:lpstr>Biomass Markets:</vt:lpstr>
      <vt:lpstr>Biomass Markets:</vt:lpstr>
      <vt:lpstr>Biomass Markets:</vt:lpstr>
      <vt:lpstr>PowerPoint Presentation</vt:lpstr>
      <vt:lpstr>Biomass Markets:</vt:lpstr>
      <vt:lpstr>Biomass Availability:</vt:lpstr>
      <vt:lpstr>PowerPoint Presentation</vt:lpstr>
      <vt:lpstr>Supply cost curve:  (Wastes &amp; Residues)</vt:lpstr>
      <vt:lpstr>PowerPoint Presentation</vt:lpstr>
      <vt:lpstr>Biomass Pellets</vt:lpstr>
      <vt:lpstr>Current Experience:</vt:lpstr>
      <vt:lpstr>PowerPoint Presentation</vt:lpstr>
      <vt:lpstr>PowerPoint Presentation</vt:lpstr>
      <vt:lpstr>PowerPoint Presentation</vt:lpstr>
      <vt:lpstr>Pelletizing Process:</vt:lpstr>
      <vt:lpstr>Green Wastes: MSW /RDF   </vt:lpstr>
      <vt:lpstr>Pilot facility:  in 2011 iLive conducted trials on garden wastes from Joburg. A 1ton/hr facility was successfully ran to produce pellets and do lab analysis on the products. </vt:lpstr>
      <vt:lpstr>Current Experience:</vt:lpstr>
      <vt:lpstr>Engineering Designs</vt:lpstr>
      <vt:lpstr>Chloorkop Project</vt:lpstr>
      <vt:lpstr>Supply:</vt:lpstr>
      <vt:lpstr>Economics:</vt:lpstr>
      <vt:lpstr>Pellet Plant Economics:  (projected)</vt:lpstr>
      <vt:lpstr>Project Hurdles:</vt:lpstr>
      <vt:lpstr>Next Steps:</vt:lpstr>
      <vt:lpstr>Project Summary:</vt:lpstr>
      <vt:lpstr>Summary of Opportunity:</vt:lpstr>
      <vt:lpstr>PowerPoint Presentation</vt:lpstr>
      <vt:lpstr>PowerPoint Presentation</vt:lpstr>
    </vt:vector>
  </TitlesOfParts>
  <Company>iLive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BIOMASS PELLETS  &amp;  Power</dc:title>
  <dc:creator>Werner Euler</dc:creator>
  <cp:lastModifiedBy>Werner Euler</cp:lastModifiedBy>
  <cp:revision>1</cp:revision>
  <dcterms:created xsi:type="dcterms:W3CDTF">2013-07-11T17:22:53Z</dcterms:created>
  <dcterms:modified xsi:type="dcterms:W3CDTF">2013-07-11T17:22:53Z</dcterms:modified>
</cp:coreProperties>
</file>